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61" r:id="rId5"/>
    <p:sldId id="260" r:id="rId6"/>
    <p:sldId id="259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60"/>
  </p:normalViewPr>
  <p:slideViewPr>
    <p:cSldViewPr snapToGrid="0">
      <p:cViewPr>
        <p:scale>
          <a:sx n="56" d="100"/>
          <a:sy n="56" d="100"/>
        </p:scale>
        <p:origin x="106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9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1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0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4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F7EB5-BDF0-47C9-A77C-C8212F4B193D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A018-81B0-4A90-94D7-65EC5B9CF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19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50C22A-C524-FFA5-8239-F4278E3F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6D7E61-C963-5B6D-8D13-92324D9D8D14}"/>
              </a:ext>
            </a:extLst>
          </p:cNvPr>
          <p:cNvSpPr txBox="1"/>
          <p:nvPr/>
        </p:nvSpPr>
        <p:spPr>
          <a:xfrm>
            <a:off x="1474470" y="5109210"/>
            <a:ext cx="266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Group Members: 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Muhammad Umair &amp; Shoaib Tariq</a:t>
            </a:r>
          </a:p>
        </p:txBody>
      </p:sp>
    </p:spTree>
    <p:extLst>
      <p:ext uri="{BB962C8B-B14F-4D97-AF65-F5344CB8AC3E}">
        <p14:creationId xmlns:p14="http://schemas.microsoft.com/office/powerpoint/2010/main" val="175874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4CFBA-B4D9-881C-AB7F-111EF28A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07C13-2C7F-CB8E-96FD-E607A6F4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F97B9-912D-AE52-8FBE-27693742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4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AF345-FA4A-3470-8E0B-AEB90D24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7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C7CE9-0CBD-1460-9CCB-EF3E4EE9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922A6-F174-B629-A47F-FA1676F6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52E6E-3FFF-252C-5ED4-A59F425B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62DE2-B6AD-626B-9879-94872E5A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8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A1D55-1FAF-3E56-8D8F-7FAC1A3E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9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7AE86-8F64-F24F-28A3-3295C745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</TotalTime>
  <Words>8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</dc:creator>
  <cp:lastModifiedBy>Hassan</cp:lastModifiedBy>
  <cp:revision>1</cp:revision>
  <dcterms:created xsi:type="dcterms:W3CDTF">2023-05-08T01:08:37Z</dcterms:created>
  <dcterms:modified xsi:type="dcterms:W3CDTF">2023-05-08T01:22:04Z</dcterms:modified>
</cp:coreProperties>
</file>